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photoAlbum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23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2D7929-6F63-434D-94B7-05C85AD9F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9982D02-F44E-4762-A19D-3EB8CF4CA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E0AA19-2CB1-415C-824C-037D78072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54FC-7FBC-41C6-9DDB-E48C946ACA31}" type="datetimeFigureOut">
              <a:rPr kumimoji="1" lang="ja-JP" altLang="en-US" smtClean="0"/>
              <a:t>2023/2/15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895BC3-4D7B-4F00-8AB7-24248E25B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6A7F0A-F3EB-4094-9103-45541721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8CCFE-3DF8-41B5-B096-15A396821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3493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E33E4A-83F6-4DC9-83CF-EF320380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B594AF-1648-49A3-ADC3-619745E408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73ECE5C-43CF-4704-B683-231455DA2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54FC-7FBC-41C6-9DDB-E48C946ACA31}" type="datetimeFigureOut">
              <a:rPr kumimoji="1" lang="ja-JP" altLang="en-US" smtClean="0"/>
              <a:t>2023/2/15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F834112-0BA9-40F6-838F-4CE3F27BD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B461E36-78C1-4F76-AE20-5C50711F4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8CCFE-3DF8-41B5-B096-15A396821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333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C25758D-E73B-49FD-89A1-D8E3ED9A0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E8CDB22-49AA-49C6-B98C-7106EB420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F740F5-3C99-4942-9347-609B81381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54FC-7FBC-41C6-9DDB-E48C946ACA31}" type="datetimeFigureOut">
              <a:rPr kumimoji="1" lang="ja-JP" altLang="en-US" smtClean="0"/>
              <a:t>2023/2/15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0F2FE2D-50C8-44A0-BE6F-1B6DA4CCA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9A843A-4AED-49B8-A61E-45A92237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8CCFE-3DF8-41B5-B096-15A396821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5511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A68F3A-54A9-4462-9CD6-0258673F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E76D70-E180-4981-9863-F22BD14F1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427D56-5D59-46F5-85D0-07FD70D4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54FC-7FBC-41C6-9DDB-E48C946ACA31}" type="datetimeFigureOut">
              <a:rPr kumimoji="1" lang="ja-JP" altLang="en-US" smtClean="0"/>
              <a:t>2023/2/15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FCA60F-35AD-42B8-8ED9-B2F57EDFD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D2EB4C1-9EB3-4651-BC4B-484ABDCF8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8CCFE-3DF8-41B5-B096-15A396821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4953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26EFEE-F487-478B-9F6C-409083E7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ABB9EB1-8DE4-4547-B11E-BF3049431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A025EE1-38A5-4F1C-990F-586B1472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54FC-7FBC-41C6-9DDB-E48C946ACA31}" type="datetimeFigureOut">
              <a:rPr kumimoji="1" lang="ja-JP" altLang="en-US" smtClean="0"/>
              <a:t>2023/2/15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6DF5525-AB8E-4D65-96B0-2BCA39B7E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B498ED1-5BAD-44E3-AF05-BB77651D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8CCFE-3DF8-41B5-B096-15A396821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795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8469EB-A76B-46B2-8E83-60E2EDFF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6C8156-8808-41B6-ABDE-684484161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D9EDA4C-FB73-47D7-B591-BC7462824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DDA3146-CECD-4101-90C6-F908B0F1A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54FC-7FBC-41C6-9DDB-E48C946ACA31}" type="datetimeFigureOut">
              <a:rPr kumimoji="1" lang="ja-JP" altLang="en-US" smtClean="0"/>
              <a:t>2023/2/15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C756033-6DDB-4916-BE9A-E39D5BF46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7CACD55-EB8D-4644-96D5-6CF65BF6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8CCFE-3DF8-41B5-B096-15A396821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76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31FBC0-72DC-43CC-ADF8-592BEBBF2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97534DD-F8B6-4320-9AAE-2F65C46A3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F7A7CA7-FBE5-445B-A0AC-E2094929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EFF6F35-AD7E-449A-8097-3D711CE01D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EEE9967-EA1D-432F-BF7E-6EB7A7FA2C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8580188-7D3B-4A3E-A7AC-C23B2348C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54FC-7FBC-41C6-9DDB-E48C946ACA31}" type="datetimeFigureOut">
              <a:rPr kumimoji="1" lang="ja-JP" altLang="en-US" smtClean="0"/>
              <a:t>2023/2/15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884A270-1223-499F-A36B-9162E97B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77FDB00-AF57-41A7-A26C-23840ECA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8CCFE-3DF8-41B5-B096-15A396821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022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17790E-2983-433B-A3A3-C8FE27164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540E12B-02B8-44A6-BC81-DDC641067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54FC-7FBC-41C6-9DDB-E48C946ACA31}" type="datetimeFigureOut">
              <a:rPr kumimoji="1" lang="ja-JP" altLang="en-US" smtClean="0"/>
              <a:t>2023/2/15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48B5C22-6691-4CC5-907C-EFC93E15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6A73842-0B88-4632-B143-070FE4B76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8CCFE-3DF8-41B5-B096-15A396821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71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CDCAB5E-1E9C-4ADD-B8C9-A79EDF7C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54FC-7FBC-41C6-9DDB-E48C946ACA31}" type="datetimeFigureOut">
              <a:rPr kumimoji="1" lang="ja-JP" altLang="en-US" smtClean="0"/>
              <a:t>2023/2/15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6356B23-00A8-423F-951C-95CDDF842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7A41912-B892-438E-B0E8-7883850E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8CCFE-3DF8-41B5-B096-15A396821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1198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849616-BDF3-4680-A354-9373598CD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5BE6C5-AAF0-4B5E-98F3-234DD598E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C76AC6D-D0C1-40E0-87D6-AF08E4B26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89EE154-DB96-4520-8A1E-CDC10BA2A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54FC-7FBC-41C6-9DDB-E48C946ACA31}" type="datetimeFigureOut">
              <a:rPr kumimoji="1" lang="ja-JP" altLang="en-US" smtClean="0"/>
              <a:t>2023/2/15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9F082B7-8374-4386-B420-2DA9C999F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E80EA0C-9190-4FE6-A731-4B3D6475B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8CCFE-3DF8-41B5-B096-15A396821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3578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9515B1-504C-4AA3-B4BF-CD01A2CB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250B1AE-CE8A-4059-A1F5-98646653F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7152930-F456-4410-8E48-38A0E809F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7521567-66EF-4045-9BB5-F15C529D6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54FC-7FBC-41C6-9DDB-E48C946ACA31}" type="datetimeFigureOut">
              <a:rPr kumimoji="1" lang="ja-JP" altLang="en-US" smtClean="0"/>
              <a:t>2023/2/15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AB490CE-050B-4288-A15A-DB076A92E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02FAF99-C8B5-4372-8749-F8A686624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8CCFE-3DF8-41B5-B096-15A396821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0537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D4B4E40-76BF-4540-9561-14B7843DE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3034E11-280B-453B-94C6-563E7AEFE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DD048F-D752-4DCA-A5E1-E9CD4586A5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B54FC-7FBC-41C6-9DDB-E48C946ACA31}" type="datetimeFigureOut">
              <a:rPr kumimoji="1" lang="ja-JP" altLang="en-US" smtClean="0"/>
              <a:t>2023/2/15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306DE1-2D03-4FDF-B545-9335180F43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ED10E4-5B58-4487-A957-D4BA3F983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8CCFE-3DF8-41B5-B096-15A396821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2528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1">
            <a:extLst>
              <a:ext uri="{FF2B5EF4-FFF2-40B4-BE49-F238E27FC236}">
                <a16:creationId xmlns:a16="http://schemas.microsoft.com/office/drawing/2014/main" id="{69E756FA-9873-48A4-B516-6C1ECB6F53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49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10">
            <a:extLst>
              <a:ext uri="{FF2B5EF4-FFF2-40B4-BE49-F238E27FC236}">
                <a16:creationId xmlns:a16="http://schemas.microsoft.com/office/drawing/2014/main" id="{D14105D2-449A-4ED7-BE60-910386FD6F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66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11">
            <a:extLst>
              <a:ext uri="{FF2B5EF4-FFF2-40B4-BE49-F238E27FC236}">
                <a16:creationId xmlns:a16="http://schemas.microsoft.com/office/drawing/2014/main" id="{6239FF30-60E7-420A-B2AA-D97BDD6039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98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12">
            <a:extLst>
              <a:ext uri="{FF2B5EF4-FFF2-40B4-BE49-F238E27FC236}">
                <a16:creationId xmlns:a16="http://schemas.microsoft.com/office/drawing/2014/main" id="{0E7ECC49-C268-4A6C-A364-B3A71EAF53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91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13">
            <a:extLst>
              <a:ext uri="{FF2B5EF4-FFF2-40B4-BE49-F238E27FC236}">
                <a16:creationId xmlns:a16="http://schemas.microsoft.com/office/drawing/2014/main" id="{7E3E525D-63FC-431E-B284-92FF00C1DD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72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14">
            <a:extLst>
              <a:ext uri="{FF2B5EF4-FFF2-40B4-BE49-F238E27FC236}">
                <a16:creationId xmlns:a16="http://schemas.microsoft.com/office/drawing/2014/main" id="{BAF8205F-291E-49BE-BC7C-015F85FD42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28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15">
            <a:extLst>
              <a:ext uri="{FF2B5EF4-FFF2-40B4-BE49-F238E27FC236}">
                <a16:creationId xmlns:a16="http://schemas.microsoft.com/office/drawing/2014/main" id="{BB6E768E-FFFF-435A-A313-5526385514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43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16">
            <a:extLst>
              <a:ext uri="{FF2B5EF4-FFF2-40B4-BE49-F238E27FC236}">
                <a16:creationId xmlns:a16="http://schemas.microsoft.com/office/drawing/2014/main" id="{82D6CEF5-507E-4DB8-B5B8-73528D728E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17">
            <a:extLst>
              <a:ext uri="{FF2B5EF4-FFF2-40B4-BE49-F238E27FC236}">
                <a16:creationId xmlns:a16="http://schemas.microsoft.com/office/drawing/2014/main" id="{54A35B24-8FE1-42E6-A314-B0A83F930D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14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18">
            <a:extLst>
              <a:ext uri="{FF2B5EF4-FFF2-40B4-BE49-F238E27FC236}">
                <a16:creationId xmlns:a16="http://schemas.microsoft.com/office/drawing/2014/main" id="{0B8491FA-DECA-42DB-BB90-7C46C53169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57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19">
            <a:extLst>
              <a:ext uri="{FF2B5EF4-FFF2-40B4-BE49-F238E27FC236}">
                <a16:creationId xmlns:a16="http://schemas.microsoft.com/office/drawing/2014/main" id="{CEF1EC21-EE4D-4A3B-8DBD-FCEC0CF376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41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2">
            <a:extLst>
              <a:ext uri="{FF2B5EF4-FFF2-40B4-BE49-F238E27FC236}">
                <a16:creationId xmlns:a16="http://schemas.microsoft.com/office/drawing/2014/main" id="{798743DA-80A5-40FC-883A-39E53219EC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61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20">
            <a:extLst>
              <a:ext uri="{FF2B5EF4-FFF2-40B4-BE49-F238E27FC236}">
                <a16:creationId xmlns:a16="http://schemas.microsoft.com/office/drawing/2014/main" id="{C60CA2F4-0774-4687-8361-81BA704C9C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27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21">
            <a:extLst>
              <a:ext uri="{FF2B5EF4-FFF2-40B4-BE49-F238E27FC236}">
                <a16:creationId xmlns:a16="http://schemas.microsoft.com/office/drawing/2014/main" id="{9694906A-8BF0-4296-A48D-4AB31439BC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11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22">
            <a:extLst>
              <a:ext uri="{FF2B5EF4-FFF2-40B4-BE49-F238E27FC236}">
                <a16:creationId xmlns:a16="http://schemas.microsoft.com/office/drawing/2014/main" id="{7A480904-AD28-4BB4-A1B2-6F00032775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82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23">
            <a:extLst>
              <a:ext uri="{FF2B5EF4-FFF2-40B4-BE49-F238E27FC236}">
                <a16:creationId xmlns:a16="http://schemas.microsoft.com/office/drawing/2014/main" id="{F60A6E09-CE89-4ECE-93A7-9D792BFE92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59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24">
            <a:extLst>
              <a:ext uri="{FF2B5EF4-FFF2-40B4-BE49-F238E27FC236}">
                <a16:creationId xmlns:a16="http://schemas.microsoft.com/office/drawing/2014/main" id="{A6709006-0ADE-4B43-8292-D395BDAC30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96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25">
            <a:extLst>
              <a:ext uri="{FF2B5EF4-FFF2-40B4-BE49-F238E27FC236}">
                <a16:creationId xmlns:a16="http://schemas.microsoft.com/office/drawing/2014/main" id="{DB629639-9474-4933-8013-23A6FF72E1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13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26">
            <a:extLst>
              <a:ext uri="{FF2B5EF4-FFF2-40B4-BE49-F238E27FC236}">
                <a16:creationId xmlns:a16="http://schemas.microsoft.com/office/drawing/2014/main" id="{00CDC807-702F-4EB0-81C9-78BFAA4D03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53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27">
            <a:extLst>
              <a:ext uri="{FF2B5EF4-FFF2-40B4-BE49-F238E27FC236}">
                <a16:creationId xmlns:a16="http://schemas.microsoft.com/office/drawing/2014/main" id="{096D647A-A3A3-4958-9700-88713DE52B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44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28">
            <a:extLst>
              <a:ext uri="{FF2B5EF4-FFF2-40B4-BE49-F238E27FC236}">
                <a16:creationId xmlns:a16="http://schemas.microsoft.com/office/drawing/2014/main" id="{501C8869-D353-4CDA-94CC-31766A1CF9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85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29">
            <a:extLst>
              <a:ext uri="{FF2B5EF4-FFF2-40B4-BE49-F238E27FC236}">
                <a16:creationId xmlns:a16="http://schemas.microsoft.com/office/drawing/2014/main" id="{5A3CABB1-251D-431B-8563-F5B7A88847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25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3">
            <a:extLst>
              <a:ext uri="{FF2B5EF4-FFF2-40B4-BE49-F238E27FC236}">
                <a16:creationId xmlns:a16="http://schemas.microsoft.com/office/drawing/2014/main" id="{5B4C8FE7-063A-47AB-AAD5-51E3160DDA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93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30">
            <a:extLst>
              <a:ext uri="{FF2B5EF4-FFF2-40B4-BE49-F238E27FC236}">
                <a16:creationId xmlns:a16="http://schemas.microsoft.com/office/drawing/2014/main" id="{6D5E288E-BB26-470F-BD29-8311E726DD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87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31">
            <a:extLst>
              <a:ext uri="{FF2B5EF4-FFF2-40B4-BE49-F238E27FC236}">
                <a16:creationId xmlns:a16="http://schemas.microsoft.com/office/drawing/2014/main" id="{98608203-53AC-4771-ADF9-01B40F8236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40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32">
            <a:extLst>
              <a:ext uri="{FF2B5EF4-FFF2-40B4-BE49-F238E27FC236}">
                <a16:creationId xmlns:a16="http://schemas.microsoft.com/office/drawing/2014/main" id="{75AECE8B-10DC-49BC-8C58-7EC4822B7B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55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33">
            <a:extLst>
              <a:ext uri="{FF2B5EF4-FFF2-40B4-BE49-F238E27FC236}">
                <a16:creationId xmlns:a16="http://schemas.microsoft.com/office/drawing/2014/main" id="{DC6FA90B-5639-4376-A2C9-41A411A9DA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52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34">
            <a:extLst>
              <a:ext uri="{FF2B5EF4-FFF2-40B4-BE49-F238E27FC236}">
                <a16:creationId xmlns:a16="http://schemas.microsoft.com/office/drawing/2014/main" id="{2E311752-2E6F-444A-A193-D2B1178896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83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4">
            <a:extLst>
              <a:ext uri="{FF2B5EF4-FFF2-40B4-BE49-F238E27FC236}">
                <a16:creationId xmlns:a16="http://schemas.microsoft.com/office/drawing/2014/main" id="{D068AD7E-419F-44AD-AB9D-B76B1CEA71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79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5">
            <a:extLst>
              <a:ext uri="{FF2B5EF4-FFF2-40B4-BE49-F238E27FC236}">
                <a16:creationId xmlns:a16="http://schemas.microsoft.com/office/drawing/2014/main" id="{9C4D9FC2-DA4C-473B-AF27-A0345AE0FA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53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6">
            <a:extLst>
              <a:ext uri="{FF2B5EF4-FFF2-40B4-BE49-F238E27FC236}">
                <a16:creationId xmlns:a16="http://schemas.microsoft.com/office/drawing/2014/main" id="{B0ABEF52-C1AC-4CD9-AC0E-D75297D79C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54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7">
            <a:extLst>
              <a:ext uri="{FF2B5EF4-FFF2-40B4-BE49-F238E27FC236}">
                <a16:creationId xmlns:a16="http://schemas.microsoft.com/office/drawing/2014/main" id="{11070178-A512-49E1-924A-4A8E469D15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18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8">
            <a:extLst>
              <a:ext uri="{FF2B5EF4-FFF2-40B4-BE49-F238E27FC236}">
                <a16:creationId xmlns:a16="http://schemas.microsoft.com/office/drawing/2014/main" id="{97639EF8-9154-441D-848A-4338A1564E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75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lide 9">
            <a:extLst>
              <a:ext uri="{FF2B5EF4-FFF2-40B4-BE49-F238E27FC236}">
                <a16:creationId xmlns:a16="http://schemas.microsoft.com/office/drawing/2014/main" id="{5CE6BAC2-53F2-45B4-9367-8D70604694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64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ワイド画面</PresentationFormat>
  <Paragraphs>0</Paragraphs>
  <Slides>34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38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1S17-kure</dc:creator>
  <cp:lastModifiedBy>1S17-kure</cp:lastModifiedBy>
  <cp:revision>1</cp:revision>
  <dcterms:created xsi:type="dcterms:W3CDTF">2023-02-15T00:10:35Z</dcterms:created>
  <dcterms:modified xsi:type="dcterms:W3CDTF">2023-02-15T00:11:23Z</dcterms:modified>
</cp:coreProperties>
</file>